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62"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08" y="-13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453B39-4CE1-4723-AA70-6E34B7884939}" type="datetimeFigureOut">
              <a:rPr lang="en-US" smtClean="0"/>
              <a:t>6/16/2010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453B39-4CE1-4723-AA70-6E34B7884939}" type="datetimeFigureOut">
              <a:rPr lang="en-US" smtClean="0"/>
              <a:t>6/16/2010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453B39-4CE1-4723-AA70-6E34B7884939}" type="datetimeFigureOut">
              <a:rPr lang="en-US" smtClean="0"/>
              <a:t>6/16/2010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453B39-4CE1-4723-AA70-6E34B7884939}" type="datetimeFigureOut">
              <a:rPr lang="en-US" smtClean="0"/>
              <a:t>6/16/2010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453B39-4CE1-4723-AA70-6E34B7884939}" type="datetimeFigureOut">
              <a:rPr lang="en-US" smtClean="0"/>
              <a:t>6/16/2010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453B39-4CE1-4723-AA70-6E34B7884939}" type="datetimeFigureOut">
              <a:rPr lang="en-US" smtClean="0"/>
              <a:t>6/16/2010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453B39-4CE1-4723-AA70-6E34B7884939}" type="datetimeFigureOut">
              <a:rPr lang="en-US" smtClean="0"/>
              <a:t>6/16/2010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453B39-4CE1-4723-AA70-6E34B7884939}" type="datetimeFigureOut">
              <a:rPr lang="en-US" smtClean="0"/>
              <a:t>6/16/2010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453B39-4CE1-4723-AA70-6E34B7884939}" type="datetimeFigureOut">
              <a:rPr lang="en-US" smtClean="0"/>
              <a:t>6/16/2010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453B39-4CE1-4723-AA70-6E34B7884939}" type="datetimeFigureOut">
              <a:rPr lang="en-US" smtClean="0"/>
              <a:t>6/16/2010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453B39-4CE1-4723-AA70-6E34B7884939}" type="datetimeFigureOut">
              <a:rPr lang="en-US" smtClean="0"/>
              <a:t>6/16/2010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DEEF31-5775-4A45-83A2-942BA370EA8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453B39-4CE1-4723-AA70-6E34B7884939}" type="datetimeFigureOut">
              <a:rPr lang="en-US" smtClean="0"/>
              <a:t>6/16/2010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DEEF31-5775-4A45-83A2-942BA370EA8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Arial Black" pitchFamily="34" charset="0"/>
              </a:rPr>
              <a:t>A Day in the Life of an</a:t>
            </a:r>
            <a:br>
              <a:rPr lang="en-US" i="1" dirty="0" smtClean="0">
                <a:latin typeface="Arial Black" pitchFamily="34" charset="0"/>
              </a:rPr>
            </a:br>
            <a:r>
              <a:rPr lang="en-US" i="1" dirty="0" smtClean="0">
                <a:latin typeface="Arial Black" pitchFamily="34" charset="0"/>
              </a:rPr>
              <a:t>Interactive Board</a:t>
            </a:r>
            <a:endParaRPr lang="en-US" i="1" dirty="0">
              <a:latin typeface="Arial Black" pitchFamily="34" charset="0"/>
            </a:endParaRPr>
          </a:p>
        </p:txBody>
      </p:sp>
      <p:sp>
        <p:nvSpPr>
          <p:cNvPr id="3" name="Subtitle 2"/>
          <p:cNvSpPr>
            <a:spLocks noGrp="1"/>
          </p:cNvSpPr>
          <p:nvPr>
            <p:ph type="subTitle" idx="1"/>
          </p:nvPr>
        </p:nvSpPr>
        <p:spPr>
          <a:xfrm>
            <a:off x="1371600" y="3886200"/>
            <a:ext cx="6400800" cy="2057400"/>
          </a:xfrm>
        </p:spPr>
        <p:txBody>
          <a:bodyPr>
            <a:normAutofit lnSpcReduction="10000"/>
          </a:bodyPr>
          <a:lstStyle/>
          <a:p>
            <a:r>
              <a:rPr lang="en-US" dirty="0" smtClean="0">
                <a:solidFill>
                  <a:schemeClr val="bg1"/>
                </a:solidFill>
              </a:rPr>
              <a:t>Hot Springs Technology Institute 2010</a:t>
            </a:r>
          </a:p>
          <a:p>
            <a:r>
              <a:rPr lang="en-US" dirty="0" smtClean="0">
                <a:solidFill>
                  <a:schemeClr val="bg1"/>
                </a:solidFill>
              </a:rPr>
              <a:t>Presented by: Julie </a:t>
            </a:r>
            <a:r>
              <a:rPr lang="en-US" dirty="0" err="1" smtClean="0">
                <a:solidFill>
                  <a:schemeClr val="bg1"/>
                </a:solidFill>
              </a:rPr>
              <a:t>Quast</a:t>
            </a:r>
            <a:r>
              <a:rPr lang="en-US" dirty="0" smtClean="0">
                <a:solidFill>
                  <a:schemeClr val="bg1"/>
                </a:solidFill>
              </a:rPr>
              <a:t>, M.S.E.</a:t>
            </a:r>
          </a:p>
          <a:p>
            <a:r>
              <a:rPr lang="en-US" dirty="0" smtClean="0">
                <a:solidFill>
                  <a:schemeClr val="bg1"/>
                </a:solidFill>
              </a:rPr>
              <a:t>National Board Certified Teacher</a:t>
            </a:r>
            <a:endParaRPr lang="en-US"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81000" y="0"/>
            <a:ext cx="8294687" cy="6219825"/>
          </a:xfrm>
          <a:prstGeom prst="rect">
            <a:avLst/>
          </a:prstGeom>
          <a:noFill/>
          <a:ln w="9525">
            <a:noFill/>
            <a:miter lim="800000"/>
            <a:headEnd/>
            <a:tailEnd/>
          </a:ln>
        </p:spPr>
      </p:pic>
      <p:sp>
        <p:nvSpPr>
          <p:cNvPr id="3" name="TextBox 2"/>
          <p:cNvSpPr txBox="1"/>
          <p:nvPr/>
        </p:nvSpPr>
        <p:spPr>
          <a:xfrm>
            <a:off x="609600" y="6172200"/>
            <a:ext cx="6139886" cy="646331"/>
          </a:xfrm>
          <a:prstGeom prst="rect">
            <a:avLst/>
          </a:prstGeom>
          <a:noFill/>
        </p:spPr>
        <p:txBody>
          <a:bodyPr wrap="none" rtlCol="0">
            <a:spAutoFit/>
          </a:bodyPr>
          <a:lstStyle/>
          <a:p>
            <a:r>
              <a:rPr lang="en-US" dirty="0" smtClean="0"/>
              <a:t>Pull names, numbers or pictures of students out of your Head!  </a:t>
            </a:r>
          </a:p>
          <a:p>
            <a:r>
              <a:rPr lang="en-US" dirty="0" smtClean="0"/>
              <a:t>This allows you to call on each student.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457200" y="381000"/>
            <a:ext cx="8294687" cy="62198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319088"/>
            <a:ext cx="9144000" cy="62198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485775" y="319088"/>
            <a:ext cx="8170863" cy="62198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219068" y="304800"/>
            <a:ext cx="8696332" cy="577691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800100" y="390525"/>
            <a:ext cx="7542213" cy="60769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0400"/>
            <a:ext cx="9144000" cy="1143000"/>
          </a:xfrm>
        </p:spPr>
        <p:txBody>
          <a:bodyPr>
            <a:noAutofit/>
          </a:bodyPr>
          <a:lstStyle/>
          <a:p>
            <a:r>
              <a:rPr lang="en-US" sz="3200" dirty="0" smtClean="0"/>
              <a:t>Presentation was done using </a:t>
            </a:r>
            <a:br>
              <a:rPr lang="en-US" sz="3200" dirty="0" smtClean="0"/>
            </a:br>
            <a:r>
              <a:rPr lang="en-US" sz="3200" dirty="0" smtClean="0"/>
              <a:t>Promethean </a:t>
            </a:r>
            <a:r>
              <a:rPr lang="en-US" sz="3200" dirty="0" err="1" smtClean="0"/>
              <a:t>ActivInspire</a:t>
            </a:r>
            <a:r>
              <a:rPr lang="en-US" sz="3200" dirty="0" smtClean="0"/>
              <a:t> Software. </a:t>
            </a:r>
            <a:br>
              <a:rPr lang="en-US" sz="3200" dirty="0" smtClean="0"/>
            </a:br>
            <a:r>
              <a:rPr lang="en-US" sz="3200" dirty="0"/>
              <a:t/>
            </a:r>
            <a:br>
              <a:rPr lang="en-US" sz="3200" dirty="0"/>
            </a:br>
            <a:r>
              <a:rPr lang="en-US" sz="3200" dirty="0" smtClean="0"/>
              <a:t>I have copied the pages into PowerPoint for you to view if you are unable to open the file. </a:t>
            </a:r>
            <a:br>
              <a:rPr lang="en-US" sz="3200" dirty="0" smtClean="0"/>
            </a:br>
            <a:r>
              <a:rPr lang="en-US" sz="3200" dirty="0"/>
              <a:t>T</a:t>
            </a:r>
            <a:r>
              <a:rPr lang="en-US" sz="3200" dirty="0" smtClean="0"/>
              <a:t>his file will not be interactive as seen in presentation, but you will still have all the ideas I presented. </a:t>
            </a:r>
            <a:br>
              <a:rPr lang="en-US" sz="3200" dirty="0" smtClean="0"/>
            </a:br>
            <a:r>
              <a:rPr lang="en-US" sz="3200" dirty="0"/>
              <a:t/>
            </a:r>
            <a:br>
              <a:rPr lang="en-US" sz="3200" dirty="0"/>
            </a:br>
            <a:r>
              <a:rPr lang="en-US" sz="3200" dirty="0" smtClean="0"/>
              <a:t>Please contact me if you have any questions. </a:t>
            </a:r>
            <a:br>
              <a:rPr lang="en-US" sz="3200" dirty="0" smtClean="0"/>
            </a:br>
            <a:r>
              <a:rPr lang="en-US" sz="3200" dirty="0" smtClean="0"/>
              <a:t>I wish you the very best!  </a:t>
            </a:r>
            <a:br>
              <a:rPr lang="en-US" sz="3200" dirty="0" smtClean="0"/>
            </a:br>
            <a:r>
              <a:rPr lang="en-US" sz="3200" dirty="0" smtClean="0">
                <a:sym typeface="Wingdings" pitchFamily="2" charset="2"/>
              </a:rPr>
              <a:t>  </a:t>
            </a:r>
            <a:r>
              <a:rPr lang="en-US" sz="3200" dirty="0" smtClean="0"/>
              <a:t>Thank you for attending my session!  </a:t>
            </a:r>
            <a:r>
              <a:rPr lang="en-US" sz="3200" dirty="0" smtClean="0">
                <a:sym typeface="Wingdings" pitchFamily="2" charset="2"/>
              </a:rPr>
              <a:t> </a:t>
            </a:r>
            <a:r>
              <a:rPr lang="en-US" sz="3200" dirty="0" smtClean="0"/>
              <a:t/>
            </a:r>
            <a:br>
              <a:rPr lang="en-US" sz="3200" dirty="0" smtClean="0"/>
            </a:br>
            <a:r>
              <a:rPr lang="en-US" sz="3200" dirty="0"/>
              <a:t/>
            </a:r>
            <a:br>
              <a:rPr lang="en-US" sz="3200" dirty="0"/>
            </a:b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800100" y="390525"/>
            <a:ext cx="7542213" cy="60769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595313"/>
            <a:ext cx="9248775" cy="56673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661988" y="319088"/>
            <a:ext cx="7818437" cy="62198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576263" y="319088"/>
            <a:ext cx="7989887" cy="62198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576263" y="319088"/>
            <a:ext cx="7989887" cy="62198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576263" y="319088"/>
            <a:ext cx="7989887" cy="621982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576263" y="319088"/>
            <a:ext cx="7989887" cy="621982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576263" y="319088"/>
            <a:ext cx="7989887" cy="62198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114425" y="828675"/>
            <a:ext cx="6913563" cy="52006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404813" y="319088"/>
            <a:ext cx="8332787" cy="62198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114425" y="828675"/>
            <a:ext cx="6913563" cy="520065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2" cstate="print"/>
          <a:srcRect/>
          <a:stretch>
            <a:fillRect/>
          </a:stretch>
        </p:blipFill>
        <p:spPr bwMode="auto">
          <a:xfrm>
            <a:off x="595313" y="328613"/>
            <a:ext cx="7951787" cy="62007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595313" y="914400"/>
            <a:ext cx="7951787" cy="50292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114425" y="828675"/>
            <a:ext cx="6913563" cy="520065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r="1020" b="4531"/>
          <a:stretch>
            <a:fillRect/>
          </a:stretch>
        </p:blipFill>
        <p:spPr bwMode="auto">
          <a:xfrm>
            <a:off x="447675" y="328613"/>
            <a:ext cx="8162925" cy="591978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447675" y="328613"/>
            <a:ext cx="8247063" cy="62007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1181100" y="328613"/>
            <a:ext cx="6780213" cy="62007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114425" y="828675"/>
            <a:ext cx="6913563" cy="52006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114425" y="828675"/>
            <a:ext cx="6913563" cy="52006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423863" y="319088"/>
            <a:ext cx="8294687" cy="62198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Bubbles</Template>
  <TotalTime>22</TotalTime>
  <Words>50</Words>
  <Application>Microsoft Office PowerPoint</Application>
  <PresentationFormat>On-screen Show (4:3)</PresentationFormat>
  <Paragraphs>7</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A Day in the Life of an Interactive Board</vt:lpstr>
      <vt:lpstr>Presentation was done using  Promethean ActivInspire Software.   I have copied the pages into PowerPoint for you to view if you are unable to open the file.  This file will not be interactive as seen in presentation, but you will still have all the ideas I presented.   Please contact me if you have any questions.  I wish you the very best!     Thank you for attending my session!  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Day in the Life of an Interactive Board</dc:title>
  <dc:creator>Julie</dc:creator>
  <cp:lastModifiedBy>Julie</cp:lastModifiedBy>
  <cp:revision>3</cp:revision>
  <dcterms:created xsi:type="dcterms:W3CDTF">2010-06-17T01:58:52Z</dcterms:created>
  <dcterms:modified xsi:type="dcterms:W3CDTF">2010-06-17T02:21:40Z</dcterms:modified>
</cp:coreProperties>
</file>